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4" r:id="rId9"/>
    <p:sldId id="265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90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81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38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2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108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356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79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116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63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43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6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78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766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59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796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4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19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2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2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png"/><Relationship Id="rId7" Type="http://schemas.openxmlformats.org/officeDocument/2006/relationships/image" Target="../media/image1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gif"/><Relationship Id="rId5" Type="http://schemas.openxmlformats.org/officeDocument/2006/relationships/image" Target="../media/image10.png"/><Relationship Id="rId10" Type="http://schemas.openxmlformats.org/officeDocument/2006/relationships/image" Target="../media/image15.gif"/><Relationship Id="rId4" Type="http://schemas.openxmlformats.org/officeDocument/2006/relationships/image" Target="../media/image9.png"/><Relationship Id="rId9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Autofit/>
          </a:bodyPr>
          <a:lstStyle/>
          <a:p>
            <a:pPr algn="ctr"/>
            <a:r>
              <a:rPr lang="ko-KR" altLang="en-US" sz="3300" dirty="0" smtClean="0">
                <a:solidFill>
                  <a:srgbClr val="FF0000"/>
                </a:solidFill>
              </a:rPr>
              <a:t>하루의 시작과 끝을 너와 함께하고 싶어♥</a:t>
            </a:r>
            <a:r>
              <a:rPr lang="en-US" sz="3300" dirty="0" smtClean="0">
                <a:solidFill>
                  <a:srgbClr val="FF0000"/>
                </a:solidFill>
              </a:rPr>
              <a:t/>
            </a:r>
            <a:br>
              <a:rPr lang="en-US" sz="3300" dirty="0" smtClean="0">
                <a:solidFill>
                  <a:srgbClr val="FF0000"/>
                </a:solidFill>
              </a:rPr>
            </a:br>
            <a:r>
              <a:rPr lang="en-US" sz="3300" dirty="0" smtClean="0"/>
              <a:t/>
            </a:r>
            <a:br>
              <a:rPr lang="en-US" sz="3300" dirty="0" smtClean="0"/>
            </a:br>
            <a:r>
              <a:rPr sz="3800" dirty="0" err="1" smtClean="0"/>
              <a:t>감정</a:t>
            </a:r>
            <a:r>
              <a:rPr sz="3800" dirty="0" smtClean="0"/>
              <a:t> </a:t>
            </a:r>
            <a:r>
              <a:rPr sz="3800" dirty="0" err="1"/>
              <a:t>기록과</a:t>
            </a:r>
            <a:r>
              <a:rPr sz="3800" dirty="0"/>
              <a:t> </a:t>
            </a:r>
            <a:r>
              <a:rPr sz="3800" dirty="0" err="1"/>
              <a:t>치유를</a:t>
            </a:r>
            <a:r>
              <a:rPr sz="3800" dirty="0"/>
              <a:t> </a:t>
            </a:r>
            <a:r>
              <a:rPr sz="3800" dirty="0" err="1" smtClean="0"/>
              <a:t>위한</a:t>
            </a:r>
            <a:r>
              <a:rPr lang="en-US" sz="3800" dirty="0" smtClean="0"/>
              <a:t> </a:t>
            </a:r>
            <a:r>
              <a:rPr sz="3800" dirty="0" err="1" smtClean="0"/>
              <a:t>힐링</a:t>
            </a:r>
            <a:r>
              <a:rPr sz="3800" dirty="0" smtClean="0"/>
              <a:t> </a:t>
            </a:r>
            <a:r>
              <a:rPr sz="3800" dirty="0"/>
              <a:t>앱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dirty="0" err="1" smtClean="0"/>
              <a:t>기획</a:t>
            </a:r>
            <a:r>
              <a:rPr lang="ko-KR" altLang="en-US" dirty="0" smtClean="0"/>
              <a:t>서</a:t>
            </a:r>
            <a:r>
              <a:rPr dirty="0" smtClean="0"/>
              <a:t> </a:t>
            </a:r>
            <a:r>
              <a:rPr dirty="0" err="1"/>
              <a:t>발표</a:t>
            </a:r>
            <a:r>
              <a:rPr dirty="0"/>
              <a:t> | 2025</a:t>
            </a:r>
            <a:r>
              <a:rPr dirty="0" smtClean="0"/>
              <a:t>년</a:t>
            </a:r>
            <a:r>
              <a:rPr lang="en-US" dirty="0" smtClean="0"/>
              <a:t> 5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30</a:t>
            </a:r>
            <a:r>
              <a:rPr lang="ko-KR" altLang="en-US" dirty="0" smtClean="0"/>
              <a:t>일</a:t>
            </a:r>
            <a:endParaRPr lang="en-US" altLang="ko-KR" dirty="0" smtClean="0"/>
          </a:p>
          <a:p>
            <a:r>
              <a:rPr lang="en-US" altLang="ko-KR" dirty="0" smtClean="0"/>
              <a:t>201823886</a:t>
            </a:r>
            <a:r>
              <a:rPr lang="ko-KR" altLang="en-US" dirty="0" smtClean="0"/>
              <a:t>김 산</a:t>
            </a:r>
            <a:endParaRPr dirty="0"/>
          </a:p>
        </p:txBody>
      </p:sp>
      <p:pic>
        <p:nvPicPr>
          <p:cNvPr id="4100" name="Picture 4" descr="https://encrypted-tbn0.gstatic.com/images?q=tbn:ANd9GcRkdVjALcF9MVBO1_gqBIIBrmDaXN6D0xhy5A&amp;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998" y="3600450"/>
            <a:ext cx="3589190" cy="259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1. 프로젝트 개요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sz="2700" dirty="0"/>
              <a:t>- 앱 </a:t>
            </a:r>
            <a:r>
              <a:rPr sz="2700" dirty="0" err="1"/>
              <a:t>이름</a:t>
            </a:r>
            <a:r>
              <a:rPr sz="2700" dirty="0"/>
              <a:t>: </a:t>
            </a:r>
            <a:r>
              <a:rPr lang="ko-KR" altLang="en-US" sz="2700" dirty="0">
                <a:solidFill>
                  <a:srgbClr val="FF0000"/>
                </a:solidFill>
              </a:rPr>
              <a:t>하루의 시작과 끝을 너와 함께하고 </a:t>
            </a:r>
            <a:r>
              <a:rPr lang="ko-KR" altLang="en-US" sz="2700" dirty="0" smtClean="0">
                <a:solidFill>
                  <a:srgbClr val="FF0000"/>
                </a:solidFill>
              </a:rPr>
              <a:t>                   </a:t>
            </a:r>
            <a:endParaRPr lang="en-US" altLang="ko-KR" sz="27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700" dirty="0">
                <a:solidFill>
                  <a:srgbClr val="FF0000"/>
                </a:solidFill>
              </a:rPr>
              <a:t> </a:t>
            </a:r>
            <a:r>
              <a:rPr lang="en-US" altLang="ko-KR" sz="2700" dirty="0" smtClean="0">
                <a:solidFill>
                  <a:srgbClr val="FF0000"/>
                </a:solidFill>
              </a:rPr>
              <a:t>                   </a:t>
            </a:r>
            <a:r>
              <a:rPr lang="ko-KR" altLang="en-US" sz="2700" dirty="0" smtClean="0">
                <a:solidFill>
                  <a:srgbClr val="FF0000"/>
                </a:solidFill>
              </a:rPr>
              <a:t>싶어</a:t>
            </a:r>
            <a:r>
              <a:rPr lang="ko-KR" altLang="en-US" sz="2700" dirty="0">
                <a:solidFill>
                  <a:srgbClr val="FF0000"/>
                </a:solidFill>
              </a:rPr>
              <a:t>♥</a:t>
            </a:r>
            <a:r>
              <a:rPr lang="en-US" altLang="ko-KR" sz="2700" dirty="0">
                <a:solidFill>
                  <a:srgbClr val="FF0000"/>
                </a:solidFill>
              </a:rPr>
              <a:t/>
            </a:r>
            <a:br>
              <a:rPr lang="en-US" altLang="ko-KR" sz="2700" dirty="0">
                <a:solidFill>
                  <a:srgbClr val="FF0000"/>
                </a:solidFill>
              </a:rPr>
            </a:br>
            <a:endParaRPr lang="en-US" altLang="ko-KR" sz="2700" dirty="0" smtClean="0">
              <a:solidFill>
                <a:srgbClr val="FF0000"/>
              </a:solidFill>
            </a:endParaRPr>
          </a:p>
          <a:p>
            <a:r>
              <a:rPr sz="2700" dirty="0" smtClean="0"/>
              <a:t>- </a:t>
            </a:r>
            <a:r>
              <a:rPr sz="2700" dirty="0" err="1"/>
              <a:t>주요</a:t>
            </a:r>
            <a:r>
              <a:rPr sz="2700" dirty="0"/>
              <a:t> </a:t>
            </a:r>
            <a:r>
              <a:rPr sz="2700" dirty="0" err="1"/>
              <a:t>기능</a:t>
            </a:r>
            <a:r>
              <a:rPr sz="2700" dirty="0"/>
              <a:t>: </a:t>
            </a:r>
            <a:r>
              <a:rPr sz="2700" dirty="0" err="1"/>
              <a:t>명언</a:t>
            </a:r>
            <a:r>
              <a:rPr sz="2700" dirty="0"/>
              <a:t>, </a:t>
            </a:r>
            <a:r>
              <a:rPr sz="2700" dirty="0" err="1"/>
              <a:t>체크리스트</a:t>
            </a:r>
            <a:r>
              <a:rPr sz="2700" dirty="0"/>
              <a:t>, </a:t>
            </a:r>
            <a:r>
              <a:rPr sz="2700" dirty="0" err="1"/>
              <a:t>기분</a:t>
            </a:r>
            <a:r>
              <a:rPr sz="2700" dirty="0"/>
              <a:t> </a:t>
            </a:r>
            <a:r>
              <a:rPr sz="2700" dirty="0" err="1"/>
              <a:t>기록</a:t>
            </a:r>
            <a:r>
              <a:rPr sz="2700" dirty="0"/>
              <a:t>, </a:t>
            </a:r>
            <a:endParaRPr lang="en-US" sz="2700" dirty="0" smtClean="0"/>
          </a:p>
          <a:p>
            <a:pPr marL="0" indent="0">
              <a:buNone/>
            </a:pPr>
            <a:r>
              <a:rPr lang="en-US" sz="2700" smtClean="0"/>
              <a:t>      </a:t>
            </a:r>
            <a:r>
              <a:rPr lang="en-US" sz="2700" smtClean="0"/>
              <a:t>                  </a:t>
            </a:r>
            <a:r>
              <a:rPr sz="2700" smtClean="0"/>
              <a:t>꿈 </a:t>
            </a:r>
            <a:r>
              <a:rPr sz="2700" dirty="0" err="1"/>
              <a:t>일기</a:t>
            </a:r>
            <a:r>
              <a:rPr sz="2700" dirty="0" smtClean="0"/>
              <a:t>,</a:t>
            </a:r>
            <a:r>
              <a:rPr lang="en-US" sz="2700" dirty="0" smtClean="0"/>
              <a:t> </a:t>
            </a:r>
            <a:r>
              <a:rPr sz="2700" dirty="0" err="1" smtClean="0"/>
              <a:t>운세</a:t>
            </a:r>
            <a:r>
              <a:rPr sz="2700" dirty="0" smtClean="0"/>
              <a:t> </a:t>
            </a:r>
            <a:r>
              <a:rPr sz="2700" dirty="0" err="1" smtClean="0"/>
              <a:t>보기</a:t>
            </a:r>
            <a:endParaRPr sz="2700" dirty="0" smtClean="0"/>
          </a:p>
          <a:p>
            <a:endParaRPr lang="en-US" sz="2700" dirty="0" smtClean="0"/>
          </a:p>
          <a:p>
            <a:r>
              <a:rPr sz="2700" dirty="0" smtClean="0"/>
              <a:t>- </a:t>
            </a:r>
            <a:r>
              <a:rPr sz="2700" dirty="0" err="1"/>
              <a:t>타깃</a:t>
            </a:r>
            <a:r>
              <a:rPr sz="2700" dirty="0"/>
              <a:t>: </a:t>
            </a:r>
            <a:r>
              <a:rPr lang="ko-KR" altLang="en-US" sz="2700" dirty="0" smtClean="0"/>
              <a:t>요즘 세상을 살아가는 모든 이</a:t>
            </a:r>
            <a:r>
              <a:rPr lang="ko-KR" altLang="en-US" sz="2700" dirty="0"/>
              <a:t>들</a:t>
            </a:r>
            <a:endParaRPr sz="2700" dirty="0"/>
          </a:p>
          <a:p>
            <a:endParaRPr lang="en-US" sz="2700" dirty="0" smtClean="0"/>
          </a:p>
          <a:p>
            <a:r>
              <a:rPr sz="2700" dirty="0" smtClean="0"/>
              <a:t>- </a:t>
            </a:r>
            <a:r>
              <a:rPr sz="2700" dirty="0" err="1"/>
              <a:t>디자인</a:t>
            </a:r>
            <a:r>
              <a:rPr sz="2700" dirty="0"/>
              <a:t>: </a:t>
            </a:r>
            <a:r>
              <a:rPr lang="ko-KR" altLang="en-US" sz="2700" dirty="0" smtClean="0"/>
              <a:t>예쁜 </a:t>
            </a:r>
            <a:r>
              <a:rPr sz="2700" dirty="0" err="1" smtClean="0"/>
              <a:t>파스텔</a:t>
            </a:r>
            <a:r>
              <a:rPr sz="2700" dirty="0" smtClean="0"/>
              <a:t> </a:t>
            </a:r>
            <a:r>
              <a:rPr sz="2700" dirty="0" err="1"/>
              <a:t>핑크</a:t>
            </a:r>
            <a:r>
              <a:rPr sz="2700" dirty="0"/>
              <a:t> </a:t>
            </a:r>
            <a:r>
              <a:rPr sz="2700" dirty="0" err="1"/>
              <a:t>배경</a:t>
            </a:r>
            <a:r>
              <a:rPr sz="2700" dirty="0"/>
              <a:t> (#FF93AC)</a:t>
            </a:r>
          </a:p>
        </p:txBody>
      </p:sp>
      <p:pic>
        <p:nvPicPr>
          <p:cNvPr id="6146" name="Picture 2" descr="https://i.pinimg.com/236x/eb/60/a1/eb60a1fbf11445cfb2e8c4a6349a268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649" y="2965418"/>
            <a:ext cx="2247900" cy="224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2. 기획 배경 및 필요성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dirty="0"/>
              <a:t>📉 </a:t>
            </a:r>
            <a:r>
              <a:rPr dirty="0" err="1"/>
              <a:t>한국의</a:t>
            </a:r>
            <a:r>
              <a:rPr dirty="0"/>
              <a:t> </a:t>
            </a:r>
            <a:r>
              <a:rPr dirty="0" err="1"/>
              <a:t>높은</a:t>
            </a:r>
            <a:r>
              <a:rPr dirty="0"/>
              <a:t> </a:t>
            </a:r>
            <a:r>
              <a:rPr dirty="0" err="1" smtClean="0"/>
              <a:t>자살률</a:t>
            </a:r>
            <a:endParaRPr lang="en-US" altLang="ko-KR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r>
              <a:rPr lang="en-US" altLang="ko-KR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</a:t>
            </a:r>
            <a:r>
              <a:rPr lang="en-US" altLang="ko-KR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대한민국은</a:t>
            </a:r>
            <a:r>
              <a:rPr lang="en-US" altLang="ko-KR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16년째 OECD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국가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중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자살률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1위를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기록하고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있습니다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2023년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기준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인구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10만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명당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25.2명으로, OECD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평균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11.1명보다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훨씬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높습니다</a:t>
            </a:r>
            <a:r>
              <a:rPr lang="en-US" altLang="ko-KR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dirty="0"/>
          </a:p>
          <a:p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주요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원인은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사회적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고립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학업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취업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스트레스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경제적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어려움입니다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altLang="ko-KR" dirty="0"/>
          </a:p>
          <a:p>
            <a:endParaRPr dirty="0" smtClean="0"/>
          </a:p>
          <a:p>
            <a:r>
              <a:rPr dirty="0" smtClean="0"/>
              <a:t> </a:t>
            </a:r>
            <a:r>
              <a:rPr lang="en-US" dirty="0" smtClean="0"/>
              <a:t>     </a:t>
            </a:r>
            <a:r>
              <a:rPr dirty="0" err="1" smtClean="0"/>
              <a:t>감정</a:t>
            </a:r>
            <a:r>
              <a:rPr dirty="0" smtClean="0"/>
              <a:t> </a:t>
            </a:r>
            <a:r>
              <a:rPr dirty="0" err="1"/>
              <a:t>기록의</a:t>
            </a:r>
            <a:r>
              <a:rPr dirty="0"/>
              <a:t> </a:t>
            </a:r>
            <a:r>
              <a:rPr dirty="0" err="1"/>
              <a:t>효과</a:t>
            </a:r>
            <a:endParaRPr dirty="0"/>
          </a:p>
          <a:p>
            <a:r>
              <a:rPr dirty="0"/>
              <a:t>- </a:t>
            </a:r>
            <a:r>
              <a:rPr dirty="0" err="1"/>
              <a:t>일기</a:t>
            </a:r>
            <a:r>
              <a:rPr dirty="0"/>
              <a:t>: </a:t>
            </a:r>
            <a:r>
              <a:rPr dirty="0" err="1"/>
              <a:t>스트레스</a:t>
            </a:r>
            <a:r>
              <a:rPr dirty="0"/>
              <a:t> </a:t>
            </a:r>
            <a:r>
              <a:rPr dirty="0" err="1"/>
              <a:t>감소</a:t>
            </a:r>
            <a:r>
              <a:rPr dirty="0"/>
              <a:t>, </a:t>
            </a:r>
            <a:r>
              <a:rPr dirty="0" err="1"/>
              <a:t>자기</a:t>
            </a:r>
            <a:r>
              <a:rPr dirty="0"/>
              <a:t> </a:t>
            </a:r>
            <a:r>
              <a:rPr dirty="0" err="1"/>
              <a:t>인식</a:t>
            </a:r>
            <a:r>
              <a:rPr dirty="0"/>
              <a:t>, </a:t>
            </a:r>
            <a:r>
              <a:rPr dirty="0" err="1"/>
              <a:t>기억력</a:t>
            </a:r>
            <a:r>
              <a:rPr dirty="0"/>
              <a:t> </a:t>
            </a:r>
            <a:r>
              <a:rPr dirty="0" err="1"/>
              <a:t>향상</a:t>
            </a:r>
            <a:endParaRPr dirty="0"/>
          </a:p>
          <a:p>
            <a:r>
              <a:rPr dirty="0"/>
              <a:t>- </a:t>
            </a:r>
            <a:r>
              <a:rPr dirty="0" err="1"/>
              <a:t>운세</a:t>
            </a:r>
            <a:r>
              <a:rPr dirty="0"/>
              <a:t>: </a:t>
            </a:r>
            <a:r>
              <a:rPr dirty="0" err="1"/>
              <a:t>위안과</a:t>
            </a:r>
            <a:r>
              <a:rPr dirty="0"/>
              <a:t> </a:t>
            </a:r>
            <a:r>
              <a:rPr dirty="0" err="1"/>
              <a:t>심리적</a:t>
            </a:r>
            <a:r>
              <a:rPr dirty="0"/>
              <a:t> </a:t>
            </a:r>
            <a:r>
              <a:rPr dirty="0" err="1"/>
              <a:t>안정</a:t>
            </a:r>
            <a:endParaRPr dirty="0"/>
          </a:p>
          <a:p>
            <a:r>
              <a:rPr dirty="0"/>
              <a:t>- 꿈 </a:t>
            </a:r>
            <a:r>
              <a:rPr dirty="0" err="1"/>
              <a:t>기록</a:t>
            </a:r>
            <a:r>
              <a:rPr dirty="0"/>
              <a:t>: </a:t>
            </a:r>
            <a:r>
              <a:rPr dirty="0" err="1"/>
              <a:t>자각몽</a:t>
            </a:r>
            <a:r>
              <a:rPr dirty="0"/>
              <a:t> </a:t>
            </a:r>
            <a:r>
              <a:rPr dirty="0" err="1"/>
              <a:t>훈련</a:t>
            </a:r>
            <a:r>
              <a:rPr dirty="0"/>
              <a:t>, </a:t>
            </a:r>
            <a:r>
              <a:rPr dirty="0" err="1"/>
              <a:t>인지</a:t>
            </a:r>
            <a:r>
              <a:rPr dirty="0"/>
              <a:t> </a:t>
            </a:r>
            <a:r>
              <a:rPr dirty="0" err="1"/>
              <a:t>능력</a:t>
            </a:r>
            <a:r>
              <a:rPr dirty="0"/>
              <a:t> </a:t>
            </a:r>
            <a:r>
              <a:rPr dirty="0" err="1"/>
              <a:t>향상</a:t>
            </a:r>
            <a:r>
              <a:rPr dirty="0"/>
              <a:t>, </a:t>
            </a:r>
            <a:r>
              <a:rPr dirty="0" err="1"/>
              <a:t>스트레스</a:t>
            </a:r>
            <a:r>
              <a:rPr dirty="0"/>
              <a:t> </a:t>
            </a:r>
            <a:r>
              <a:rPr dirty="0" err="1" smtClean="0"/>
              <a:t>해소</a:t>
            </a:r>
            <a:endParaRPr dirty="0"/>
          </a:p>
        </p:txBody>
      </p:sp>
      <p:pic>
        <p:nvPicPr>
          <p:cNvPr id="7172" name="Picture 4" descr="https://i.pinimg.com/originals/83/66/f3/8366f342b91e5f0524d3e13fb52bd2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702" y="3968683"/>
            <a:ext cx="2538000" cy="25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3. 주요 기능 설명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sz="2500" dirty="0" smtClean="0"/>
              <a:t>1. </a:t>
            </a:r>
            <a:r>
              <a:rPr sz="2500" dirty="0" err="1" smtClean="0"/>
              <a:t>명언</a:t>
            </a:r>
            <a:r>
              <a:rPr sz="2500" dirty="0" smtClean="0"/>
              <a:t> </a:t>
            </a:r>
            <a:r>
              <a:rPr sz="2500" dirty="0" err="1" smtClean="0"/>
              <a:t>제공</a:t>
            </a:r>
            <a:r>
              <a:rPr sz="2500" dirty="0" smtClean="0"/>
              <a:t> – </a:t>
            </a:r>
            <a:r>
              <a:rPr sz="2500" dirty="0" err="1" smtClean="0"/>
              <a:t>매일</a:t>
            </a:r>
            <a:r>
              <a:rPr sz="2500" dirty="0" smtClean="0"/>
              <a:t> </a:t>
            </a:r>
            <a:r>
              <a:rPr sz="2500" dirty="0" err="1" smtClean="0"/>
              <a:t>긍정적</a:t>
            </a:r>
            <a:r>
              <a:rPr sz="2500" dirty="0" smtClean="0"/>
              <a:t> </a:t>
            </a:r>
            <a:r>
              <a:rPr sz="2500" dirty="0" err="1" smtClean="0"/>
              <a:t>메시지</a:t>
            </a:r>
            <a:endParaRPr sz="2500" dirty="0" smtClean="0"/>
          </a:p>
          <a:p>
            <a:r>
              <a:rPr sz="2500" dirty="0" smtClean="0"/>
              <a:t>2. </a:t>
            </a:r>
            <a:r>
              <a:rPr sz="2500" dirty="0" err="1" smtClean="0"/>
              <a:t>체크리스트</a:t>
            </a:r>
            <a:r>
              <a:rPr sz="2500" dirty="0" smtClean="0"/>
              <a:t> – 할 일 </a:t>
            </a:r>
            <a:r>
              <a:rPr sz="2500" dirty="0" err="1" smtClean="0"/>
              <a:t>관리</a:t>
            </a:r>
            <a:r>
              <a:rPr sz="2500" dirty="0" smtClean="0"/>
              <a:t> 및 </a:t>
            </a:r>
            <a:r>
              <a:rPr sz="2500" dirty="0" err="1" smtClean="0"/>
              <a:t>성취감</a:t>
            </a:r>
            <a:endParaRPr sz="2500" dirty="0" smtClean="0"/>
          </a:p>
          <a:p>
            <a:r>
              <a:rPr sz="2500" dirty="0" smtClean="0"/>
              <a:t>3. </a:t>
            </a:r>
            <a:r>
              <a:rPr sz="2500" dirty="0" err="1" smtClean="0"/>
              <a:t>기분</a:t>
            </a:r>
            <a:r>
              <a:rPr sz="2500" dirty="0" smtClean="0"/>
              <a:t> </a:t>
            </a:r>
            <a:r>
              <a:rPr sz="2500" dirty="0" err="1" smtClean="0"/>
              <a:t>기록</a:t>
            </a:r>
            <a:r>
              <a:rPr sz="2500" dirty="0" smtClean="0"/>
              <a:t> – </a:t>
            </a:r>
            <a:r>
              <a:rPr sz="2500" dirty="0" err="1" smtClean="0"/>
              <a:t>이모지</a:t>
            </a:r>
            <a:r>
              <a:rPr sz="2500" dirty="0" smtClean="0"/>
              <a:t> + </a:t>
            </a:r>
            <a:r>
              <a:rPr sz="2500" dirty="0" err="1" smtClean="0"/>
              <a:t>메모</a:t>
            </a:r>
            <a:r>
              <a:rPr sz="2500" dirty="0" smtClean="0"/>
              <a:t> + </a:t>
            </a:r>
            <a:r>
              <a:rPr sz="2500" dirty="0" err="1" smtClean="0"/>
              <a:t>통계</a:t>
            </a:r>
            <a:endParaRPr sz="2500" dirty="0" smtClean="0"/>
          </a:p>
          <a:p>
            <a:r>
              <a:rPr sz="2500" dirty="0" smtClean="0"/>
              <a:t>4. 꿈 </a:t>
            </a:r>
            <a:r>
              <a:rPr sz="2500" dirty="0" err="1" smtClean="0"/>
              <a:t>일기</a:t>
            </a:r>
            <a:r>
              <a:rPr sz="2500" dirty="0" smtClean="0"/>
              <a:t> – 꿈 </a:t>
            </a:r>
            <a:r>
              <a:rPr sz="2500" dirty="0" err="1" smtClean="0"/>
              <a:t>기록</a:t>
            </a:r>
            <a:r>
              <a:rPr sz="2500" dirty="0" smtClean="0"/>
              <a:t>, </a:t>
            </a:r>
            <a:r>
              <a:rPr sz="2500" dirty="0" err="1" smtClean="0"/>
              <a:t>분석</a:t>
            </a:r>
            <a:r>
              <a:rPr sz="2500" dirty="0" smtClean="0"/>
              <a:t>, </a:t>
            </a:r>
            <a:r>
              <a:rPr sz="2500" dirty="0" err="1" smtClean="0"/>
              <a:t>태그</a:t>
            </a:r>
            <a:endParaRPr sz="2500" dirty="0" smtClean="0"/>
          </a:p>
          <a:p>
            <a:r>
              <a:rPr sz="2500" dirty="0" smtClean="0"/>
              <a:t>5. </a:t>
            </a:r>
            <a:r>
              <a:rPr sz="2500" dirty="0" err="1" smtClean="0"/>
              <a:t>운세</a:t>
            </a:r>
            <a:r>
              <a:rPr sz="2500" dirty="0" smtClean="0"/>
              <a:t> </a:t>
            </a:r>
            <a:r>
              <a:rPr sz="2500" dirty="0" err="1" smtClean="0"/>
              <a:t>보기</a:t>
            </a:r>
            <a:r>
              <a:rPr sz="2500" dirty="0" smtClean="0"/>
              <a:t> – </a:t>
            </a:r>
            <a:r>
              <a:rPr sz="2500" dirty="0" err="1" smtClean="0"/>
              <a:t>오늘의</a:t>
            </a:r>
            <a:r>
              <a:rPr sz="2500" dirty="0" smtClean="0"/>
              <a:t> </a:t>
            </a:r>
            <a:r>
              <a:rPr sz="2500" dirty="0" err="1" smtClean="0"/>
              <a:t>운세</a:t>
            </a:r>
            <a:r>
              <a:rPr sz="2500" dirty="0" smtClean="0"/>
              <a:t> 및 </a:t>
            </a:r>
            <a:r>
              <a:rPr sz="2500" dirty="0" err="1" smtClean="0"/>
              <a:t>조언</a:t>
            </a:r>
            <a:r>
              <a:rPr sz="2500" dirty="0" smtClean="0"/>
              <a:t> </a:t>
            </a:r>
            <a:r>
              <a:rPr sz="2500" dirty="0" err="1" smtClean="0"/>
              <a:t>제공</a:t>
            </a:r>
            <a:endParaRPr lang="en-US" sz="2500" dirty="0" smtClean="0"/>
          </a:p>
          <a:p>
            <a:endParaRPr lang="en-US" sz="2500" dirty="0"/>
          </a:p>
          <a:p>
            <a:r>
              <a:rPr lang="ko-KR" altLang="en-US" sz="2500" dirty="0" smtClean="0"/>
              <a:t>목표 사용자</a:t>
            </a:r>
            <a:endParaRPr lang="en-US" altLang="ko-KR" sz="2500" dirty="0" smtClean="0"/>
          </a:p>
          <a:p>
            <a:r>
              <a:rPr lang="en-US" altLang="ko-KR" sz="25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</a:t>
            </a:r>
            <a:r>
              <a:rPr lang="en-US" altLang="ko-KR" sz="2500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스트레스</a:t>
            </a:r>
            <a:r>
              <a:rPr lang="en-US" altLang="ko-KR" sz="2500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25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해소와</a:t>
            </a:r>
            <a:r>
              <a:rPr lang="en-US" altLang="ko-KR" sz="2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25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심리적</a:t>
            </a:r>
            <a:r>
              <a:rPr lang="en-US" altLang="ko-KR" sz="2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25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안정을</a:t>
            </a:r>
            <a:r>
              <a:rPr lang="en-US" altLang="ko-KR" sz="2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25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원하는</a:t>
            </a:r>
            <a:r>
              <a:rPr lang="en-US" altLang="ko-KR" sz="2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25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모든</a:t>
            </a:r>
            <a:r>
              <a:rPr lang="en-US" altLang="ko-KR" sz="2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25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연령대를</a:t>
            </a:r>
            <a:r>
              <a:rPr lang="en-US" altLang="ko-KR" sz="2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25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대상으로</a:t>
            </a:r>
            <a:r>
              <a:rPr lang="en-US" altLang="ko-KR" sz="2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sz="2500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합니다</a:t>
            </a:r>
            <a:r>
              <a:rPr lang="en-US" altLang="ko-KR" sz="25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altLang="ko-KR" sz="2500" dirty="0"/>
          </a:p>
          <a:p>
            <a:endParaRPr sz="2500" dirty="0"/>
          </a:p>
        </p:txBody>
      </p:sp>
      <p:pic>
        <p:nvPicPr>
          <p:cNvPr id="5" name="Picture 2" descr="https://img.fril.jp/img/685114525/l/2259188779.jpg?171573958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1" y="2294573"/>
            <a:ext cx="2418080" cy="24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4. </a:t>
            </a:r>
            <a:r>
              <a:rPr dirty="0" err="1"/>
              <a:t>디자인</a:t>
            </a:r>
            <a:r>
              <a:rPr dirty="0"/>
              <a:t> </a:t>
            </a:r>
            <a:r>
              <a:rPr dirty="0" err="1"/>
              <a:t>컨셉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dirty="0"/>
              <a:t>- </a:t>
            </a:r>
            <a:r>
              <a:rPr dirty="0" err="1"/>
              <a:t>색상</a:t>
            </a:r>
            <a:r>
              <a:rPr dirty="0"/>
              <a:t>: </a:t>
            </a:r>
            <a:r>
              <a:rPr dirty="0" err="1"/>
              <a:t>파스텔</a:t>
            </a:r>
            <a:r>
              <a:rPr dirty="0"/>
              <a:t> </a:t>
            </a:r>
            <a:r>
              <a:rPr dirty="0" err="1"/>
              <a:t>핑크</a:t>
            </a:r>
            <a:r>
              <a:rPr dirty="0"/>
              <a:t> (#FF93AC)</a:t>
            </a:r>
          </a:p>
          <a:p>
            <a:r>
              <a:rPr dirty="0"/>
              <a:t>- </a:t>
            </a:r>
            <a:r>
              <a:rPr dirty="0" err="1"/>
              <a:t>폰트</a:t>
            </a:r>
            <a:r>
              <a:rPr dirty="0"/>
              <a:t>: </a:t>
            </a:r>
            <a:r>
              <a:rPr dirty="0" err="1"/>
              <a:t>손글씨</a:t>
            </a:r>
            <a:r>
              <a:rPr dirty="0"/>
              <a:t> </a:t>
            </a:r>
            <a:r>
              <a:rPr dirty="0" err="1"/>
              <a:t>느낌</a:t>
            </a:r>
            <a:r>
              <a:rPr dirty="0"/>
              <a:t> </a:t>
            </a:r>
            <a:r>
              <a:rPr dirty="0" err="1"/>
              <a:t>서체</a:t>
            </a:r>
            <a:endParaRPr dirty="0"/>
          </a:p>
          <a:p>
            <a:r>
              <a:rPr dirty="0"/>
              <a:t>- </a:t>
            </a:r>
            <a:r>
              <a:rPr dirty="0" err="1"/>
              <a:t>아이콘</a:t>
            </a:r>
            <a:r>
              <a:rPr dirty="0"/>
              <a:t>: </a:t>
            </a:r>
            <a:r>
              <a:rPr dirty="0" err="1"/>
              <a:t>하트</a:t>
            </a:r>
            <a:r>
              <a:rPr dirty="0"/>
              <a:t>, 꽃, 별 등 </a:t>
            </a:r>
            <a:r>
              <a:rPr dirty="0" err="1"/>
              <a:t>공주풍</a:t>
            </a:r>
            <a:r>
              <a:rPr dirty="0"/>
              <a:t> </a:t>
            </a:r>
            <a:r>
              <a:rPr dirty="0" err="1"/>
              <a:t>요소</a:t>
            </a:r>
            <a:endParaRPr dirty="0"/>
          </a:p>
          <a:p>
            <a:r>
              <a:rPr dirty="0"/>
              <a:t>- </a:t>
            </a:r>
            <a:r>
              <a:rPr dirty="0" err="1"/>
              <a:t>레이아웃</a:t>
            </a:r>
            <a:r>
              <a:rPr dirty="0"/>
              <a:t>: </a:t>
            </a:r>
            <a:r>
              <a:rPr dirty="0" err="1"/>
              <a:t>직관적이고</a:t>
            </a:r>
            <a:r>
              <a:rPr dirty="0"/>
              <a:t> </a:t>
            </a:r>
            <a:r>
              <a:rPr dirty="0" err="1"/>
              <a:t>간단한</a:t>
            </a:r>
            <a:r>
              <a:rPr dirty="0"/>
              <a:t> </a:t>
            </a:r>
            <a:r>
              <a:rPr dirty="0" smtClean="0"/>
              <a:t>UI/UX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ko-KR" altLang="en-US" sz="600" dirty="0" smtClean="0"/>
              <a:t>뒷장에 계속</a:t>
            </a:r>
            <a:r>
              <a:rPr lang="en-US" altLang="ko-KR" sz="600" dirty="0" smtClean="0"/>
              <a:t>..</a:t>
            </a:r>
            <a:endParaRPr sz="600" dirty="0"/>
          </a:p>
        </p:txBody>
      </p:sp>
      <p:pic>
        <p:nvPicPr>
          <p:cNvPr id="8194" name="Picture 2" descr="https://numan.tokyo/wp-content/uploads/2023/04/main-5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45" y="3908064"/>
            <a:ext cx="3949894" cy="283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/>
          <a:lstStyle/>
          <a:p>
            <a:r>
              <a:rPr dirty="0"/>
              <a:t>4. </a:t>
            </a:r>
            <a:r>
              <a:rPr dirty="0" err="1"/>
              <a:t>디자인</a:t>
            </a:r>
            <a:r>
              <a:rPr dirty="0"/>
              <a:t> </a:t>
            </a:r>
            <a:r>
              <a:rPr dirty="0" err="1"/>
              <a:t>컨셉</a:t>
            </a:r>
            <a:endParaRPr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1" y="2106105"/>
            <a:ext cx="1944463" cy="32448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19" y="2106105"/>
            <a:ext cx="1917942" cy="32448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740" y="2106105"/>
            <a:ext cx="1515859" cy="324482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355" y="2106105"/>
            <a:ext cx="1836308" cy="31043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" y="2106105"/>
            <a:ext cx="1546379" cy="31043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308" y="5399980"/>
            <a:ext cx="1362270" cy="136227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9" y="5247775"/>
            <a:ext cx="2692400" cy="15144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299" y="5399980"/>
            <a:ext cx="1880970" cy="14126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85" y="5399980"/>
            <a:ext cx="1362270" cy="136227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776" y="5399980"/>
            <a:ext cx="1412616" cy="14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6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5. </a:t>
            </a:r>
            <a:r>
              <a:rPr dirty="0" err="1"/>
              <a:t>기대</a:t>
            </a:r>
            <a:r>
              <a:rPr dirty="0"/>
              <a:t> </a:t>
            </a:r>
            <a:r>
              <a:rPr dirty="0" err="1"/>
              <a:t>효과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dirty="0"/>
              <a:t>- </a:t>
            </a:r>
            <a:r>
              <a:rPr dirty="0" err="1"/>
              <a:t>감정</a:t>
            </a:r>
            <a:r>
              <a:rPr dirty="0"/>
              <a:t> </a:t>
            </a:r>
            <a:r>
              <a:rPr dirty="0" err="1"/>
              <a:t>표현과</a:t>
            </a:r>
            <a:r>
              <a:rPr dirty="0"/>
              <a:t> </a:t>
            </a:r>
            <a:r>
              <a:rPr dirty="0" err="1"/>
              <a:t>성찰</a:t>
            </a:r>
            <a:r>
              <a:rPr dirty="0"/>
              <a:t> → </a:t>
            </a:r>
            <a:r>
              <a:rPr dirty="0" err="1"/>
              <a:t>정신</a:t>
            </a:r>
            <a:r>
              <a:rPr dirty="0"/>
              <a:t> </a:t>
            </a:r>
            <a:r>
              <a:rPr dirty="0" err="1"/>
              <a:t>건강</a:t>
            </a:r>
            <a:r>
              <a:rPr dirty="0"/>
              <a:t> </a:t>
            </a:r>
            <a:r>
              <a:rPr dirty="0" err="1"/>
              <a:t>증진</a:t>
            </a:r>
            <a:endParaRPr dirty="0"/>
          </a:p>
          <a:p>
            <a:r>
              <a:rPr dirty="0"/>
              <a:t>- </a:t>
            </a:r>
            <a:r>
              <a:rPr dirty="0" err="1"/>
              <a:t>꿈·일기</a:t>
            </a:r>
            <a:r>
              <a:rPr dirty="0"/>
              <a:t> → </a:t>
            </a:r>
            <a:r>
              <a:rPr dirty="0" err="1"/>
              <a:t>자기</a:t>
            </a:r>
            <a:r>
              <a:rPr dirty="0"/>
              <a:t> </a:t>
            </a:r>
            <a:r>
              <a:rPr dirty="0" err="1"/>
              <a:t>이해와</a:t>
            </a:r>
            <a:r>
              <a:rPr dirty="0"/>
              <a:t> </a:t>
            </a:r>
            <a:r>
              <a:rPr dirty="0" err="1"/>
              <a:t>기억력</a:t>
            </a:r>
            <a:r>
              <a:rPr dirty="0"/>
              <a:t> </a:t>
            </a:r>
            <a:r>
              <a:rPr dirty="0" err="1"/>
              <a:t>향상</a:t>
            </a:r>
            <a:endParaRPr dirty="0"/>
          </a:p>
          <a:p>
            <a:r>
              <a:rPr dirty="0"/>
              <a:t>- </a:t>
            </a:r>
            <a:r>
              <a:rPr dirty="0" err="1"/>
              <a:t>명언·운세</a:t>
            </a:r>
            <a:r>
              <a:rPr dirty="0"/>
              <a:t> → </a:t>
            </a:r>
            <a:r>
              <a:rPr dirty="0" err="1"/>
              <a:t>긍정</a:t>
            </a:r>
            <a:r>
              <a:rPr dirty="0"/>
              <a:t> </a:t>
            </a:r>
            <a:r>
              <a:rPr dirty="0" err="1"/>
              <a:t>마인드</a:t>
            </a:r>
            <a:r>
              <a:rPr dirty="0"/>
              <a:t> </a:t>
            </a:r>
            <a:r>
              <a:rPr dirty="0" err="1" smtClean="0"/>
              <a:t>형성</a:t>
            </a:r>
            <a:endParaRPr lang="en-US" dirty="0" smtClean="0"/>
          </a:p>
          <a:p>
            <a:endParaRPr lang="en-US" dirty="0"/>
          </a:p>
          <a:p>
            <a:r>
              <a:rPr lang="en-US" altLang="ko-KR" dirty="0" err="1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심리적</a:t>
            </a:r>
            <a:r>
              <a:rPr lang="en-US" altLang="ko-KR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altLang="ko-KR" dirty="0" err="1" smtClean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안정</a:t>
            </a:r>
            <a:r>
              <a:rPr lang="en-US" altLang="ko-KR" dirty="0" smtClean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-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사용자의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스트레스가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감소하고</a:t>
            </a:r>
            <a:endParaRPr lang="en-US" altLang="ko-KR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      </a:t>
            </a:r>
            <a:r>
              <a:rPr lang="en-US" altLang="ko-KR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심리적</a:t>
            </a:r>
            <a:r>
              <a:rPr lang="en-US" altLang="ko-KR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안정을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찾습니다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altLang="ko-KR" dirty="0"/>
          </a:p>
          <a:p>
            <a:r>
              <a:rPr lang="en-US" altLang="ko-KR" dirty="0" err="1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자기</a:t>
            </a:r>
            <a:r>
              <a:rPr lang="en-US" altLang="ko-KR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altLang="ko-KR" dirty="0" err="1" smtClean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이해</a:t>
            </a:r>
            <a:r>
              <a:rPr lang="en-US" altLang="ko-KR" dirty="0" smtClean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-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자기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이해가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증진되고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                          </a:t>
            </a:r>
            <a:r>
              <a:rPr lang="en-US" altLang="ko-KR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긍정적인</a:t>
            </a:r>
            <a:r>
              <a:rPr lang="en-US" altLang="ko-KR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자아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인식이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형성됩니다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altLang="ko-KR" dirty="0"/>
          </a:p>
          <a:p>
            <a:r>
              <a:rPr lang="en-US" altLang="ko-KR" dirty="0" err="1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사회</a:t>
            </a:r>
            <a:r>
              <a:rPr lang="en-US" altLang="ko-KR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r>
              <a:rPr lang="en-US" altLang="ko-KR" dirty="0" err="1" smtClean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기여</a:t>
            </a:r>
            <a:r>
              <a:rPr lang="en-US" altLang="ko-KR" dirty="0" smtClean="0"/>
              <a:t> -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한국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사회의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높은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자살률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문제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해결에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기여합니다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dirty="0"/>
          </a:p>
        </p:txBody>
      </p:sp>
      <p:pic>
        <p:nvPicPr>
          <p:cNvPr id="2050" name="Picture 2" descr="んぽちゃむ タオル特集 – タオル美術館公式オンラインショッ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897" y="2127379"/>
            <a:ext cx="3525103" cy="2937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可哀想に！×ローソン」おぱんちゅうさぎ＆んぽちゃむが登場するコラボ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62" y="3747936"/>
            <a:ext cx="4267136" cy="297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/>
          <a:lstStyle/>
          <a:p>
            <a:r>
              <a:rPr lang="en-US" dirty="0" smtClean="0"/>
              <a:t>6. </a:t>
            </a:r>
            <a:r>
              <a:rPr lang="ko-KR" altLang="en-US" dirty="0" smtClean="0"/>
              <a:t>마무리</a:t>
            </a:r>
            <a:endParaRPr dirty="0"/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864382" y="2489200"/>
            <a:ext cx="6345260" cy="3530600"/>
          </a:xfrm>
        </p:spPr>
        <p:txBody>
          <a:bodyPr>
            <a:normAutofit/>
          </a:bodyPr>
          <a:lstStyle/>
          <a:p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하루의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시작과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끝을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너와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함께하고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싶어</a:t>
            </a:r>
            <a:r>
              <a:rPr lang="en-US" altLang="ko-KR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♥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앱은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현대인의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정신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건강에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필수적인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도구가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될 </a:t>
            </a:r>
            <a:r>
              <a:rPr lang="en-US" altLang="ko-KR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것입니다</a:t>
            </a:r>
            <a:endParaRPr lang="en-US" dirty="0" smtClean="0">
              <a:solidFill>
                <a:srgbClr val="272525"/>
              </a:solidFill>
              <a:latin typeface="Source Sans Pro" pitchFamily="34" charset="0"/>
              <a:ea typeface="Source Sans Pro" pitchFamily="34" charset="-122"/>
            </a:endParaRPr>
          </a:p>
          <a:p>
            <a:r>
              <a:rPr lang="en-US" altLang="ko-KR" dirty="0" err="1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한국</a:t>
            </a:r>
            <a:r>
              <a:rPr lang="en-US" altLang="ko-KR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사회의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높은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자살률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문제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해결에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기여할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것으로</a:t>
            </a:r>
            <a:r>
              <a:rPr lang="en-US" altLang="ko-KR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altLang="ko-KR" dirty="0" err="1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기대됩니다</a:t>
            </a:r>
            <a:r>
              <a:rPr lang="en-US" altLang="ko-KR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.(</a:t>
            </a:r>
            <a:r>
              <a:rPr lang="ko-KR" altLang="en-US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사회 문제 해결</a:t>
            </a:r>
            <a:r>
              <a:rPr lang="en-US" altLang="ko-KR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</a:t>
            </a:r>
            <a:endParaRPr lang="en-US" altLang="ko-KR" dirty="0"/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6806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可哀想に！ - スタンプためす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36" y="2521435"/>
            <a:ext cx="3257550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39953" y="3454109"/>
            <a:ext cx="3468066" cy="2511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3300" dirty="0" smtClean="0"/>
              <a:t>정말 감사합니다</a:t>
            </a:r>
            <a:r>
              <a:rPr lang="en-US" altLang="ko-KR" sz="3300" dirty="0" smtClean="0"/>
              <a:t>.</a:t>
            </a:r>
            <a:endParaRPr sz="330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4399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(회의실)">
  <a:themeElements>
    <a:clrScheme name="이온(회의실)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이온(회의실)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이온(회의실)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TM02900722[[fn=이온(회의실)]]</Template>
  <TotalTime>108</TotalTime>
  <Words>333</Words>
  <Application>Microsoft Office PowerPoint</Application>
  <PresentationFormat>화면 슬라이드 쇼(4:3)</PresentationFormat>
  <Paragraphs>57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Source Sans Pro</vt:lpstr>
      <vt:lpstr>Source Serif Pro Semi Bold</vt:lpstr>
      <vt:lpstr>맑은 고딕</vt:lpstr>
      <vt:lpstr>Arial</vt:lpstr>
      <vt:lpstr>Century Gothic</vt:lpstr>
      <vt:lpstr>Wingdings 3</vt:lpstr>
      <vt:lpstr>이온(회의실)</vt:lpstr>
      <vt:lpstr>하루의 시작과 끝을 너와 함께하고 싶어♥  감정 기록과 치유를 위한 힐링 앱</vt:lpstr>
      <vt:lpstr>1. 프로젝트 개요</vt:lpstr>
      <vt:lpstr>2. 기획 배경 및 필요성</vt:lpstr>
      <vt:lpstr>3. 주요 기능 설명</vt:lpstr>
      <vt:lpstr>4. 디자인 컨셉</vt:lpstr>
      <vt:lpstr>4. 디자인 컨셉</vt:lpstr>
      <vt:lpstr>5. 기대 효과</vt:lpstr>
      <vt:lpstr>6. 마무리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마음의 정원 – 감정 기록과 치유를 위한 공주풍 힐링 앱</dc:title>
  <dc:subject/>
  <dc:creator/>
  <cp:keywords/>
  <dc:description>generated using python-pptx</dc:description>
  <cp:lastModifiedBy>USER</cp:lastModifiedBy>
  <cp:revision>11</cp:revision>
  <dcterms:created xsi:type="dcterms:W3CDTF">2013-01-27T09:14:16Z</dcterms:created>
  <dcterms:modified xsi:type="dcterms:W3CDTF">2025-05-30T04:11:51Z</dcterms:modified>
  <cp:category/>
</cp:coreProperties>
</file>